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96" r:id="rId4"/>
    <p:sldId id="297" r:id="rId5"/>
    <p:sldId id="298" r:id="rId6"/>
    <p:sldId id="295" r:id="rId7"/>
    <p:sldId id="299" r:id="rId8"/>
    <p:sldId id="30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1-7-2016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jpg"/><Relationship Id="rId7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463" y="3649362"/>
            <a:ext cx="11765280" cy="1727501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</a:t>
            </a:r>
            <a:r>
              <a:rPr lang="nl-NL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Tweede </a:t>
            </a:r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Wereldoorlog</a:t>
            </a:r>
            <a:r>
              <a:rPr lang="nl-NL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/>
            </a:r>
            <a:br>
              <a:rPr lang="nl-NL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</a:t>
            </a: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moord op de joden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20" y="-259111"/>
            <a:ext cx="5743614" cy="42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Concentratiekampen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85725" y="1262889"/>
            <a:ext cx="7162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wilde Duitsland </a:t>
            </a:r>
            <a:r>
              <a:rPr lang="nl-NL" sz="2800" b="1" dirty="0" err="1" smtClean="0"/>
              <a:t>jodenvrij</a:t>
            </a:r>
            <a:r>
              <a:rPr lang="nl-NL" sz="2800" b="1" dirty="0" smtClean="0"/>
              <a:t> maken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moeten naar </a:t>
            </a:r>
            <a:r>
              <a:rPr lang="nl-NL" sz="2800" b="1" dirty="0" smtClean="0">
                <a:solidFill>
                  <a:srgbClr val="FF0000"/>
                </a:solidFill>
              </a:rPr>
              <a:t>concentratiekampen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Plaats waar joden worden opgesloten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Maar ook: homo’s, zigeuners, politieke tegenstanders, gehandicapten en Oost-Europeanen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Eerst: straf- en werkkampen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Later: vernietigingskampen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58" y="906271"/>
            <a:ext cx="4699100" cy="24670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10" y="3459448"/>
            <a:ext cx="4460796" cy="3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Concentratiekampen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5" y="906271"/>
            <a:ext cx="2541285" cy="24670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10" y="3840475"/>
            <a:ext cx="4460796" cy="25091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" y="4023360"/>
            <a:ext cx="3938758" cy="2678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10" y="4092623"/>
            <a:ext cx="4460796" cy="23097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5" y="984934"/>
            <a:ext cx="3276171" cy="23097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58" y="92603"/>
            <a:ext cx="2808610" cy="38739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10" y="4110916"/>
            <a:ext cx="3938758" cy="25985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3410662"/>
            <a:ext cx="4358445" cy="323102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85725" y="1262889"/>
            <a:ext cx="71628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worden opgepakt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Transport naar </a:t>
            </a:r>
            <a:r>
              <a:rPr lang="nl-NL" sz="2800" b="1" dirty="0" smtClean="0">
                <a:solidFill>
                  <a:srgbClr val="FF0000"/>
                </a:solidFill>
              </a:rPr>
              <a:t>concentratiekampen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In kampen: zwaar werk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doden: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Zwaar werk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Honger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ziekte</a:t>
            </a:r>
          </a:p>
        </p:txBody>
      </p:sp>
    </p:spTree>
    <p:extLst>
      <p:ext uri="{BB962C8B-B14F-4D97-AF65-F5344CB8AC3E}">
        <p14:creationId xmlns:p14="http://schemas.microsoft.com/office/powerpoint/2010/main" val="26659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Onderduiken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5" y="122509"/>
            <a:ext cx="3348638" cy="325078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07" y="3557132"/>
            <a:ext cx="5250058" cy="29531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" y="3557132"/>
            <a:ext cx="4631504" cy="31410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82" y="3701699"/>
            <a:ext cx="3699766" cy="28028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43" y="351687"/>
            <a:ext cx="4060484" cy="293769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85725" y="1262889"/>
            <a:ext cx="7162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Eerst: veel joden worden opgepakt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Later: </a:t>
            </a:r>
            <a:r>
              <a:rPr lang="nl-NL" sz="2800" b="1" dirty="0" smtClean="0">
                <a:solidFill>
                  <a:srgbClr val="FF0000"/>
                </a:solidFill>
              </a:rPr>
              <a:t>onderduiken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Verbergen voor de Duitsers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Anne Frank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joden geholpen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joden verraden 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73" y="164251"/>
            <a:ext cx="3402853" cy="32775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08" y="3571826"/>
            <a:ext cx="5657940" cy="31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08" y="496541"/>
            <a:ext cx="5011432" cy="38070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54" y="386269"/>
            <a:ext cx="4990568" cy="352559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Holocaust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" y="3338373"/>
            <a:ext cx="5723869" cy="3005030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85725" y="1262889"/>
            <a:ext cx="71628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Steeds meer joden in concentratiekampen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Probleem!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Oplossing = vernietigen van joden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Holocaust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Gaskamers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Auschwitz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6 miljoen joden vermoord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05" y="4367982"/>
            <a:ext cx="4115248" cy="246078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27" y="3209543"/>
            <a:ext cx="5352677" cy="337492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88" y="473059"/>
            <a:ext cx="4997069" cy="23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7" y="1383954"/>
            <a:ext cx="6896391" cy="517229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Holocaust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761487" y="1246025"/>
            <a:ext cx="72146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miljoen doden</a:t>
            </a:r>
            <a:endParaRPr lang="nl-N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Genocide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51" y="338328"/>
            <a:ext cx="4885884" cy="2565089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58273" y="867970"/>
            <a:ext cx="5793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Het vermoorden van een bepaalde groep mensen </a:t>
            </a:r>
            <a:r>
              <a:rPr lang="nl-NL" sz="2800" b="1" dirty="0" smtClean="0">
                <a:solidFill>
                  <a:srgbClr val="FF0000"/>
                </a:solidFill>
              </a:rPr>
              <a:t>= genocide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Joden in de Tweede Wereldoorlog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>
                <a:solidFill>
                  <a:srgbClr val="FF0000"/>
                </a:solidFill>
              </a:rPr>
              <a:t>“Dat mag nooit meer gebeuren…”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1994: Rwanda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1995: Bosnië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2003 tot nu: Sudan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Nu: 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51" y="2988797"/>
            <a:ext cx="4885884" cy="378989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59" y="304818"/>
            <a:ext cx="4097886" cy="25650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51" y="3496615"/>
            <a:ext cx="4885884" cy="3079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7" y="319837"/>
            <a:ext cx="4178130" cy="2841128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72" y="3377652"/>
            <a:ext cx="5687463" cy="29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8600" y="64008"/>
            <a:ext cx="762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 </a:t>
            </a:r>
            <a:r>
              <a:rPr lang="nl-NL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geschiedenis</a:t>
            </a:r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kunnen we leren…</a:t>
            </a:r>
            <a:endParaRPr lang="nl-N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876300"/>
            <a:ext cx="3188804" cy="2095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97" y="2715768"/>
            <a:ext cx="4169480" cy="20482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26" y="872013"/>
            <a:ext cx="3464690" cy="19488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12" y="4622669"/>
            <a:ext cx="3188804" cy="167412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4454442"/>
            <a:ext cx="3188804" cy="20105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876300"/>
            <a:ext cx="3302000" cy="21145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80" y="4034815"/>
            <a:ext cx="3904544" cy="244406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6" y="4322749"/>
            <a:ext cx="3351792" cy="227921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66" y="872014"/>
            <a:ext cx="3914958" cy="203577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41334" y="44958"/>
            <a:ext cx="941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dat wij van de geschiedenis </a:t>
            </a:r>
            <a:r>
              <a:rPr lang="nl-NL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niets geleerd </a:t>
            </a:r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hebben!</a:t>
            </a:r>
            <a:endParaRPr lang="nl-N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 rot="20858972">
            <a:off x="4308953" y="1010245"/>
            <a:ext cx="328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…en jullie?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9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167</Words>
  <Application>Microsoft Office PowerPoint</Application>
  <PresentationFormat>Breedbeeld</PresentationFormat>
  <Paragraphs>46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Old English Text MT</vt:lpstr>
      <vt:lpstr>Kantoorthema</vt:lpstr>
      <vt:lpstr>De Tweede Wereldoorlog De moord op de joden</vt:lpstr>
      <vt:lpstr>Concentratiekampen </vt:lpstr>
      <vt:lpstr>Concentratiekampen </vt:lpstr>
      <vt:lpstr>Onderduiken </vt:lpstr>
      <vt:lpstr>Holocaust </vt:lpstr>
      <vt:lpstr>Holocaust</vt:lpstr>
      <vt:lpstr>Genocide 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 (rfc)</cp:lastModifiedBy>
  <cp:revision>150</cp:revision>
  <dcterms:created xsi:type="dcterms:W3CDTF">2015-11-11T10:17:59Z</dcterms:created>
  <dcterms:modified xsi:type="dcterms:W3CDTF">2016-07-01T12:49:49Z</dcterms:modified>
</cp:coreProperties>
</file>